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7404" autoAdjust="0"/>
  </p:normalViewPr>
  <p:slideViewPr>
    <p:cSldViewPr>
      <p:cViewPr varScale="1">
        <p:scale>
          <a:sx n="98" d="100"/>
          <a:sy n="98" d="100"/>
        </p:scale>
        <p:origin x="1476" y="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7E9430-2019-4AD8-AC45-3E3345A712B9}" type="datetimeFigureOut">
              <a:rPr lang="es-ES" smtClean="0"/>
              <a:t>19/09/2025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19320-90C2-484C-ACA1-51286D85AD1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6660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719320-90C2-484C-ACA1-51286D85AD16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9932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65999" y="-1421444"/>
            <a:ext cx="9956003" cy="9956003"/>
          </a:xfrm>
          <a:custGeom>
            <a:avLst/>
            <a:gdLst/>
            <a:ahLst/>
            <a:cxnLst/>
            <a:rect l="l" t="t" r="r" b="b"/>
            <a:pathLst>
              <a:path w="9956003" h="9956003">
                <a:moveTo>
                  <a:pt x="0" y="0"/>
                </a:moveTo>
                <a:lnTo>
                  <a:pt x="9956002" y="0"/>
                </a:lnTo>
                <a:lnTo>
                  <a:pt x="9956002" y="9956003"/>
                </a:lnTo>
                <a:lnTo>
                  <a:pt x="0" y="99560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1213955" y="8341245"/>
            <a:ext cx="15860091" cy="1348792"/>
          </a:xfrm>
          <a:custGeom>
            <a:avLst/>
            <a:gdLst/>
            <a:ahLst/>
            <a:cxnLst/>
            <a:rect l="l" t="t" r="r" b="b"/>
            <a:pathLst>
              <a:path w="15860091" h="1348792">
                <a:moveTo>
                  <a:pt x="0" y="0"/>
                </a:moveTo>
                <a:lnTo>
                  <a:pt x="15860090" y="0"/>
                </a:lnTo>
                <a:lnTo>
                  <a:pt x="15860090" y="1348793"/>
                </a:lnTo>
                <a:lnTo>
                  <a:pt x="0" y="13487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384" b="-4384"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915400" y="345492"/>
            <a:ext cx="7801935" cy="7801935"/>
          </a:xfrm>
          <a:custGeom>
            <a:avLst/>
            <a:gdLst/>
            <a:ahLst/>
            <a:cxnLst/>
            <a:rect l="l" t="t" r="r" b="b"/>
            <a:pathLst>
              <a:path w="7801935" h="7801935">
                <a:moveTo>
                  <a:pt x="0" y="0"/>
                </a:moveTo>
                <a:lnTo>
                  <a:pt x="7801935" y="0"/>
                </a:lnTo>
                <a:lnTo>
                  <a:pt x="7801935" y="7801935"/>
                </a:lnTo>
                <a:lnTo>
                  <a:pt x="0" y="78019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" name="Freeform 2"/>
          <p:cNvSpPr/>
          <p:nvPr/>
        </p:nvSpPr>
        <p:spPr>
          <a:xfrm>
            <a:off x="-5638800" y="547309"/>
            <a:ext cx="14157639" cy="7470111"/>
          </a:xfrm>
          <a:custGeom>
            <a:avLst/>
            <a:gdLst/>
            <a:ahLst/>
            <a:cxnLst/>
            <a:rect l="l" t="t" r="r" b="b"/>
            <a:pathLst>
              <a:path w="14157639" h="7470111">
                <a:moveTo>
                  <a:pt x="0" y="0"/>
                </a:moveTo>
                <a:lnTo>
                  <a:pt x="14157639" y="0"/>
                </a:lnTo>
                <a:lnTo>
                  <a:pt x="14157639" y="7470111"/>
                </a:lnTo>
                <a:lnTo>
                  <a:pt x="0" y="74701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14819015" y="538517"/>
            <a:ext cx="2632389" cy="2624943"/>
          </a:xfrm>
          <a:custGeom>
            <a:avLst/>
            <a:gdLst/>
            <a:ahLst/>
            <a:cxnLst/>
            <a:rect l="l" t="t" r="r" b="b"/>
            <a:pathLst>
              <a:path w="2632389" h="2624943">
                <a:moveTo>
                  <a:pt x="0" y="0"/>
                </a:moveTo>
                <a:lnTo>
                  <a:pt x="2632390" y="0"/>
                </a:lnTo>
                <a:lnTo>
                  <a:pt x="2632390" y="2624943"/>
                </a:lnTo>
                <a:lnTo>
                  <a:pt x="0" y="262494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Freeform 5"/>
          <p:cNvSpPr/>
          <p:nvPr/>
        </p:nvSpPr>
        <p:spPr>
          <a:xfrm>
            <a:off x="1213955" y="8341245"/>
            <a:ext cx="15860091" cy="1348792"/>
          </a:xfrm>
          <a:custGeom>
            <a:avLst/>
            <a:gdLst/>
            <a:ahLst/>
            <a:cxnLst/>
            <a:rect l="l" t="t" r="r" b="b"/>
            <a:pathLst>
              <a:path w="15860091" h="1348792">
                <a:moveTo>
                  <a:pt x="0" y="0"/>
                </a:moveTo>
                <a:lnTo>
                  <a:pt x="15860090" y="0"/>
                </a:lnTo>
                <a:lnTo>
                  <a:pt x="15860090" y="1348793"/>
                </a:lnTo>
                <a:lnTo>
                  <a:pt x="0" y="134879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4384" b="-4384"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>
            <a:off x="1127236" y="1504478"/>
            <a:ext cx="6517135" cy="5428154"/>
          </a:xfrm>
          <a:custGeom>
            <a:avLst/>
            <a:gdLst/>
            <a:ahLst/>
            <a:cxnLst/>
            <a:rect l="l" t="t" r="r" b="b"/>
            <a:pathLst>
              <a:path w="6517135" h="5428154">
                <a:moveTo>
                  <a:pt x="0" y="0"/>
                </a:moveTo>
                <a:lnTo>
                  <a:pt x="6517136" y="0"/>
                </a:lnTo>
                <a:lnTo>
                  <a:pt x="6517136" y="5428153"/>
                </a:lnTo>
                <a:lnTo>
                  <a:pt x="0" y="542815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</Words>
  <Application>Microsoft Office PowerPoint</Application>
  <PresentationFormat>Personalizado</PresentationFormat>
  <Paragraphs>1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Calibri</vt:lpstr>
      <vt:lpstr>Arial</vt:lpstr>
      <vt:lpstr>Aptos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Copia de Beldur Barik PPT</dc:title>
  <dc:creator>Maitane Vierbücher</dc:creator>
  <cp:lastModifiedBy>Maitane Vierbücher</cp:lastModifiedBy>
  <cp:revision>9</cp:revision>
  <dcterms:created xsi:type="dcterms:W3CDTF">2006-08-16T00:00:00Z</dcterms:created>
  <dcterms:modified xsi:type="dcterms:W3CDTF">2025-09-19T05:41:12Z</dcterms:modified>
  <dc:identifier>DAGzOVw5lMc</dc:identifier>
</cp:coreProperties>
</file>